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2" autoAdjust="0"/>
    <p:restoredTop sz="94660"/>
  </p:normalViewPr>
  <p:slideViewPr>
    <p:cSldViewPr snapToGrid="0">
      <p:cViewPr>
        <p:scale>
          <a:sx n="50" d="100"/>
          <a:sy n="50" d="100"/>
        </p:scale>
        <p:origin x="978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B80EA-2CA7-45FD-8111-3BB4287A7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519FA6-1F08-4CCA-A58F-1EAC762C9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426A77-D6CA-4830-96F0-43693D9C0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28E4-6600-4474-8BAC-2053C58B6F12}" type="datetimeFigureOut">
              <a:rPr lang="es-CO" smtClean="0"/>
              <a:t>6/09/2018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2A3333-8FE2-4754-9240-3ED74C51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5FB7C3-BDD8-4DA5-B90C-37172D00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6784-F5DD-4A82-96B6-12D6DF5463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252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6208F-A373-4F6E-B6B1-4FAF560F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30BD5A2-DE68-4FA3-869A-35BBC03C4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0EBDA7-6608-488F-80D6-DCA0D9BFF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28E4-6600-4474-8BAC-2053C58B6F12}" type="datetimeFigureOut">
              <a:rPr lang="es-CO" smtClean="0"/>
              <a:t>6/09/2018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A141B1-3222-4FB3-9457-B42CF225B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48DC9E-4326-43C2-82F3-6C97DAE7A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6784-F5DD-4A82-96B6-12D6DF5463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5258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AFB2B3-C230-4220-8AD9-733C976DAB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0C630AE-4A28-4E56-8996-1C5B9A4B0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BC5813-DDC7-4579-8FA6-A9E4ECA2F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28E4-6600-4474-8BAC-2053C58B6F12}" type="datetimeFigureOut">
              <a:rPr lang="es-CO" smtClean="0"/>
              <a:t>6/09/2018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638EEF-0838-4FF3-B5B3-35D12B16B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3B9F10-FC81-4065-952D-C3E1583A8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6784-F5DD-4A82-96B6-12D6DF5463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65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B030D-B6C3-4165-8945-5207615C0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01B02B-FFA6-4ADB-A68A-E08DA06F8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DECCE-3FC7-4427-92A0-1E5AEAEC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28E4-6600-4474-8BAC-2053C58B6F12}" type="datetimeFigureOut">
              <a:rPr lang="es-CO" smtClean="0"/>
              <a:t>6/09/2018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3ED7CF-6FF0-454A-A025-253047DBE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0B3D1F-7018-4BF9-8103-3F601E646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6784-F5DD-4A82-96B6-12D6DF5463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5100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26B8D-1B2E-464D-8A23-B64AB5D73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F96711-642E-47FF-BC0B-AF2A4EEB0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DDC8DE-51CC-45F9-A8A9-B724C0B04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28E4-6600-4474-8BAC-2053C58B6F12}" type="datetimeFigureOut">
              <a:rPr lang="es-CO" smtClean="0"/>
              <a:t>6/09/2018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98081E-2311-4613-8B6D-677DF993D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EEA15B-F65B-40A9-B224-72546BC07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6784-F5DD-4A82-96B6-12D6DF5463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526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16E9E-34C7-4454-96EA-B045F229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31CD8-5113-4DF0-B4F4-2F50FB690E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D0802A-8B83-4803-8EFB-84716D021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436058-5532-4700-9018-CF2E92926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28E4-6600-4474-8BAC-2053C58B6F12}" type="datetimeFigureOut">
              <a:rPr lang="es-CO" smtClean="0"/>
              <a:t>6/09/2018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F3F582-F1E3-41E8-B145-D856911C6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0BE01C-F83E-4BF8-BD57-2E4C08DA8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6784-F5DD-4A82-96B6-12D6DF5463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1142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2CD96-1EA7-4F1A-89D4-3720A05D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86EF69-DA98-4E91-91CC-DEF40D3C4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D327FD-4C4B-41D8-8FA3-DB519FFFD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66E95B7-3098-4E69-8674-763E3B2D9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D8E059C-AC0B-45AE-97BD-91BB91362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1F6DA93-B3C4-42FA-9042-5BBA32B86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28E4-6600-4474-8BAC-2053C58B6F12}" type="datetimeFigureOut">
              <a:rPr lang="es-CO" smtClean="0"/>
              <a:t>6/09/2018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1280A64-0CA8-4297-8F9D-43D55670B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8C704B4-1341-435C-98FB-EF615A8D8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6784-F5DD-4A82-96B6-12D6DF5463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6616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03F906-54D6-4C3D-BA5D-B44091FB0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A89E15-265D-4A76-BF45-D02FB6CE3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28E4-6600-4474-8BAC-2053C58B6F12}" type="datetimeFigureOut">
              <a:rPr lang="es-CO" smtClean="0"/>
              <a:t>6/09/2018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B2A7091-0EC3-4BA1-B057-64F873C40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A96F76-9EC3-4DB7-91B5-2BF772F3F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6784-F5DD-4A82-96B6-12D6DF5463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8816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A55D4F9-3128-4700-A2EB-2C234D6A3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28E4-6600-4474-8BAC-2053C58B6F12}" type="datetimeFigureOut">
              <a:rPr lang="es-CO" smtClean="0"/>
              <a:t>6/09/2018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232BC0F-2251-4CC5-B4F4-1C2A9AE8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22EE4D-4FEE-452C-8953-856370456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6784-F5DD-4A82-96B6-12D6DF5463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2551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5438D-9D16-42BA-B9E5-F1BC2DD8F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7C79BD-9AB1-4082-8CE6-77E6EA6A2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9CDCA-71E6-4F09-B349-EAC742FB5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2F7602-3F78-4BC2-B91C-C38F40573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28E4-6600-4474-8BAC-2053C58B6F12}" type="datetimeFigureOut">
              <a:rPr lang="es-CO" smtClean="0"/>
              <a:t>6/09/2018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F4369A-4434-4169-B4C8-D56FF7447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BE4C315-8CB5-4C2B-952C-5F4FD0736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6784-F5DD-4A82-96B6-12D6DF5463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2105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243BFB-0108-46C1-BA3D-61A193A49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FDF353C-6093-47EC-B6CC-9E02C4FD12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82B1961-9749-4209-B051-954947CD2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C7A1888-4DB2-48C3-9CE3-03AB8DC4B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28E4-6600-4474-8BAC-2053C58B6F12}" type="datetimeFigureOut">
              <a:rPr lang="es-CO" smtClean="0"/>
              <a:t>6/09/2018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1E7C435-6461-4435-A6AB-ADE08BA73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7D3A2C-F5DB-4363-81D1-29DB175D1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6784-F5DD-4A82-96B6-12D6DF5463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807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71D0AD9-8B62-4274-97EE-BA20E0F9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13D3498-F253-4044-8953-C744F5FF2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86B7CA-4CB0-4FE7-A4D3-70BE56161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D28E4-6600-4474-8BAC-2053C58B6F12}" type="datetimeFigureOut">
              <a:rPr lang="es-CO" smtClean="0"/>
              <a:t>6/09/2018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6B8A44-5B0C-490D-83CE-F2BE82F24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E6EBD8-712A-45BD-9BF6-95CE72477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06784-F5DD-4A82-96B6-12D6DF5463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803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amarin/Xamarin.Auth" TargetMode="External"/><Relationship Id="rId7" Type="http://schemas.openxmlformats.org/officeDocument/2006/relationships/hyperlink" Target="https://nuget.org/" TargetMode="External"/><Relationship Id="rId2" Type="http://schemas.openxmlformats.org/officeDocument/2006/relationships/hyperlink" Target="https://github.com/xamarin/Xamarin.Socia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dotnetfoundation.org/" TargetMode="External"/><Relationship Id="rId5" Type="http://schemas.openxmlformats.org/officeDocument/2006/relationships/hyperlink" Target="https://github.com/xamarin/plugins" TargetMode="External"/><Relationship Id="rId4" Type="http://schemas.openxmlformats.org/officeDocument/2006/relationships/hyperlink" Target="https://github.com/xamarin/Xamarin.Mobil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A99D98D4-34BB-43F6-A92A-06CFE694C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22"/>
          <a:stretch/>
        </p:blipFill>
        <p:spPr>
          <a:xfrm>
            <a:off x="1143918" y="643466"/>
            <a:ext cx="990416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189B528-F7E6-48D8-A794-877B5DA3B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30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5860CC0-5291-4036-8376-184A71B21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6" y="643466"/>
            <a:ext cx="107653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65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21A48FC-83BF-4E4F-A01D-CD22F0FC3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626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30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C6BADDE-16CE-4668-9DE6-E4CB858D839C}"/>
              </a:ext>
            </a:extLst>
          </p:cNvPr>
          <p:cNvSpPr txBox="1"/>
          <p:nvPr/>
        </p:nvSpPr>
        <p:spPr>
          <a:xfrm>
            <a:off x="3658281" y="839004"/>
            <a:ext cx="3624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Shared</a:t>
            </a:r>
            <a:r>
              <a:rPr lang="es-CO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CO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components</a:t>
            </a:r>
            <a:endParaRPr lang="es-CO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9FAD4AB6-FC00-41A9-94DA-025E26A16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171271"/>
              </p:ext>
            </p:extLst>
          </p:nvPr>
        </p:nvGraphicFramePr>
        <p:xfrm>
          <a:off x="1585415" y="2185721"/>
          <a:ext cx="9021170" cy="3248500"/>
        </p:xfrm>
        <a:graphic>
          <a:graphicData uri="http://schemas.openxmlformats.org/drawingml/2006/table">
            <a:tbl>
              <a:tblPr/>
              <a:tblGrid>
                <a:gridCol w="1770733">
                  <a:extLst>
                    <a:ext uri="{9D8B030D-6E8A-4147-A177-3AD203B41FA5}">
                      <a16:colId xmlns:a16="http://schemas.microsoft.com/office/drawing/2014/main" val="863397517"/>
                    </a:ext>
                  </a:extLst>
                </a:gridCol>
                <a:gridCol w="7250437">
                  <a:extLst>
                    <a:ext uri="{9D8B030D-6E8A-4147-A177-3AD203B41FA5}">
                      <a16:colId xmlns:a16="http://schemas.microsoft.com/office/drawing/2014/main" val="2494834007"/>
                    </a:ext>
                  </a:extLst>
                </a:gridCol>
              </a:tblGrid>
              <a:tr h="247214">
                <a:tc>
                  <a:txBody>
                    <a:bodyPr/>
                    <a:lstStyle/>
                    <a:p>
                      <a:pPr algn="l"/>
                      <a:r>
                        <a:rPr lang="es-CO" sz="1400" b="1" dirty="0" err="1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Url</a:t>
                      </a:r>
                      <a:endParaRPr lang="es-CO" sz="1400" b="1" dirty="0"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60773" marR="60773" marT="60773" marB="607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sz="1400" b="1" dirty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Descripción</a:t>
                      </a:r>
                    </a:p>
                  </a:txBody>
                  <a:tcPr marL="60773" marR="60773" marT="60773" marB="607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140090"/>
                  </a:ext>
                </a:extLst>
              </a:tr>
              <a:tr h="565061">
                <a:tc>
                  <a:txBody>
                    <a:bodyPr/>
                    <a:lstStyle/>
                    <a:p>
                      <a:r>
                        <a:rPr lang="es-CO" sz="1400" b="0" u="none" strike="noStrike">
                          <a:solidFill>
                            <a:srgbClr val="3498DB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hlinkClick r:id="rId2"/>
                        </a:rPr>
                        <a:t>Xamarin.Social</a:t>
                      </a:r>
                      <a:endParaRPr lang="es-CO" sz="1400" b="0"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60773" marR="60773" marT="60773" marB="607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The </a:t>
                      </a:r>
                      <a:r>
                        <a:rPr lang="en-US" sz="1400" b="0" dirty="0" err="1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Xamarin.Social</a:t>
                      </a:r>
                      <a:r>
                        <a:rPr lang="en-US" sz="1400" b="0" dirty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component provides an abstraction for popular social networking frameworks such as Facebook and Twitter.</a:t>
                      </a:r>
                    </a:p>
                  </a:txBody>
                  <a:tcPr marL="60773" marR="60773" marT="60773" marB="607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844577"/>
                  </a:ext>
                </a:extLst>
              </a:tr>
              <a:tr h="565061">
                <a:tc>
                  <a:txBody>
                    <a:bodyPr/>
                    <a:lstStyle/>
                    <a:p>
                      <a:r>
                        <a:rPr lang="es-CO" sz="1400" b="0" u="none" strike="noStrike">
                          <a:solidFill>
                            <a:srgbClr val="3498DB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hlinkClick r:id="rId3"/>
                        </a:rPr>
                        <a:t>Xamarin.Auth</a:t>
                      </a:r>
                      <a:endParaRPr lang="es-CO" sz="1400" b="0"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60773" marR="60773" marT="60773" marB="607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Xamarin.Auth provides a cross-platform implementation for client-side OAuth interactions.</a:t>
                      </a:r>
                    </a:p>
                  </a:txBody>
                  <a:tcPr marL="60773" marR="60773" marT="60773" marB="607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9232422"/>
                  </a:ext>
                </a:extLst>
              </a:tr>
              <a:tr h="565061">
                <a:tc>
                  <a:txBody>
                    <a:bodyPr/>
                    <a:lstStyle/>
                    <a:p>
                      <a:r>
                        <a:rPr lang="es-CO" sz="1400" b="0" u="none" strike="noStrike">
                          <a:solidFill>
                            <a:srgbClr val="3498DB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hlinkClick r:id="rId4"/>
                        </a:rPr>
                        <a:t>Xamarin.Mobile</a:t>
                      </a:r>
                      <a:endParaRPr lang="es-CO" sz="1400" b="0"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60773" marR="60773" marT="60773" marB="607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Xamarin.Mobile provides an abstraction for common mobile services such as the camera.</a:t>
                      </a:r>
                    </a:p>
                  </a:txBody>
                  <a:tcPr marL="60773" marR="60773" marT="60773" marB="607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731820"/>
                  </a:ext>
                </a:extLst>
              </a:tr>
              <a:tr h="406137">
                <a:tc>
                  <a:txBody>
                    <a:bodyPr/>
                    <a:lstStyle/>
                    <a:p>
                      <a:r>
                        <a:rPr lang="es-CO" sz="1400" b="0" u="none" strike="noStrike">
                          <a:solidFill>
                            <a:srgbClr val="3498DB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hlinkClick r:id="rId5"/>
                        </a:rPr>
                        <a:t>Open source plugins</a:t>
                      </a:r>
                      <a:endParaRPr lang="es-CO" sz="1400" b="0"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60773" marR="60773" marT="60773" marB="607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 big list of community-created cross-platform plug-ins.</a:t>
                      </a:r>
                    </a:p>
                  </a:txBody>
                  <a:tcPr marL="60773" marR="60773" marT="60773" marB="607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589139"/>
                  </a:ext>
                </a:extLst>
              </a:tr>
              <a:tr h="406137">
                <a:tc>
                  <a:txBody>
                    <a:bodyPr/>
                    <a:lstStyle/>
                    <a:p>
                      <a:r>
                        <a:rPr lang="es-CO" sz="1400" b="0" u="none" strike="noStrike">
                          <a:solidFill>
                            <a:srgbClr val="3498DB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hlinkClick r:id="rId6"/>
                        </a:rPr>
                        <a:t>.NET Foundation</a:t>
                      </a:r>
                      <a:endParaRPr lang="es-CO" sz="1400" b="0"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60773" marR="60773" marT="60773" marB="607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The .NET Foundation has a bunch of open-source code.</a:t>
                      </a:r>
                    </a:p>
                  </a:txBody>
                  <a:tcPr marL="60773" marR="60773" marT="60773" marB="607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02577"/>
                  </a:ext>
                </a:extLst>
              </a:tr>
              <a:tr h="406137">
                <a:tc>
                  <a:txBody>
                    <a:bodyPr/>
                    <a:lstStyle/>
                    <a:p>
                      <a:r>
                        <a:rPr lang="es-CO" sz="1400" b="0" u="none" strike="noStrike">
                          <a:solidFill>
                            <a:srgbClr val="3498DB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hlinkClick r:id="rId7"/>
                        </a:rPr>
                        <a:t>NuGet</a:t>
                      </a:r>
                      <a:endParaRPr lang="es-CO" sz="1400" b="0"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60773" marR="60773" marT="60773" marB="607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NuGet is the place to find shared binary components</a:t>
                      </a:r>
                    </a:p>
                  </a:txBody>
                  <a:tcPr marL="60773" marR="60773" marT="60773" marB="60773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995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5517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8AF7B3C-345C-498F-88A7-5CE980A21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7" y="643466"/>
            <a:ext cx="1051144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6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18E1871-F9F1-4237-9C48-ECD1C7E73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22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88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10C19DE-0BA8-4ABC-AF27-299A602F5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9" y="643466"/>
            <a:ext cx="1056126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26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8FDCA67-888B-4F30-8F77-B35F7FA56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92" y="643466"/>
            <a:ext cx="1012921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9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3349212E-CA41-4D8C-B85B-C5E22B3C0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9" y="643466"/>
            <a:ext cx="1056126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58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762D356-AFFB-42F5-9203-72A5A915E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12" y="1300162"/>
            <a:ext cx="66579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69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45D6913-356C-4613-A95F-2A29B709D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-286603"/>
            <a:ext cx="11049558" cy="6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34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CE63F63-D008-45A3-9BB4-5A24C98F1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009650"/>
            <a:ext cx="86106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08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BA4374B3-5EE8-4BB8-A6AF-AC189E02B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792" y="643466"/>
            <a:ext cx="881241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5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DAC43795-7165-423C-8DBD-F84DD3429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571" y="643466"/>
            <a:ext cx="981685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9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A0578264-CE63-4586-B808-96D4577C7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1143951" y="643466"/>
            <a:ext cx="990409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44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2326FC-7086-4F2D-9E6A-130E82BCB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683379-C21E-4309-8CF8-50646AFA4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solidFill>
              <a:srgbClr val="2ED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4EB9E6F1-0B11-4120-AD48-6EC702D36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1" r="1" b="426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65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072326FC-7086-4F2D-9E6A-130E82BCB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683379-C21E-4309-8CF8-50646AFA4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solidFill>
              <a:srgbClr val="FEF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5A09CC3-DBCC-4FD8-B08B-E54CA3886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68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objeto&#10;&#10;Descripción generada con confianza alta">
            <a:extLst>
              <a:ext uri="{FF2B5EF4-FFF2-40B4-BE49-F238E27FC236}">
                <a16:creationId xmlns:a16="http://schemas.microsoft.com/office/drawing/2014/main" id="{40C99338-6014-45CA-A089-5563953E3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93461"/>
            <a:ext cx="10905066" cy="447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45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67A5046-A67A-4033-BA63-30F1E85D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92" y="643466"/>
            <a:ext cx="1012921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56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2F32A6D-05AC-44E0-83F8-87715035E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65" y="643466"/>
            <a:ext cx="96468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22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C5B8FA3-4B64-466A-B548-4BBAF6A6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20834"/>
            <a:ext cx="10905066" cy="501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39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785AA50-85C2-435F-8B7D-78BEE1327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785812"/>
            <a:ext cx="114014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93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7E8C935-8254-493E-98AE-7D68DAF99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93572"/>
            <a:ext cx="10905066" cy="50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19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B41627-CD16-4E8B-90FD-BAF3EB145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535" y="643466"/>
            <a:ext cx="873892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8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D99D6EC-45F9-485F-BD64-BCBAAD7D2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4" y="643466"/>
            <a:ext cx="108703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74F143C-AC2F-44F1-B05F-D3A9A3538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247650"/>
            <a:ext cx="1205865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7B802E5-523F-4599-B9D7-F3CA958B9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07" y="907799"/>
            <a:ext cx="8817804" cy="504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8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E162F5A-77C2-4E08-B7DE-991CD2874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61507"/>
            <a:ext cx="10905066" cy="373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5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B1BB3F3-04B3-4729-A233-2E6B390AAC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20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4BD06BB-ECF7-4C1C-9FA7-2BFEA8F8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24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CB0280D-4AF7-4497-9FAB-6FC17656F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26" y="643466"/>
            <a:ext cx="99929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792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94</Words>
  <Application>Microsoft Office PowerPoint</Application>
  <PresentationFormat>Panorámica</PresentationFormat>
  <Paragraphs>15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Segoe UI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Sergio Vargas</dc:creator>
  <cp:lastModifiedBy>Sergio Vargas</cp:lastModifiedBy>
  <cp:revision>7</cp:revision>
  <dcterms:created xsi:type="dcterms:W3CDTF">2018-09-07T01:29:54Z</dcterms:created>
  <dcterms:modified xsi:type="dcterms:W3CDTF">2018-09-07T01:58:51Z</dcterms:modified>
</cp:coreProperties>
</file>